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43380"/>
            <a:ext cx="9144000" cy="1058436"/>
          </a:xfrm>
        </p:spPr>
        <p:txBody>
          <a:bodyPr/>
          <a:lstStyle/>
          <a:p>
            <a:r>
              <a:rPr lang="en-AU" sz="3200" dirty="0"/>
              <a:t>Kingdom Giving</a:t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Pastor Joseph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26 March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5400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Giving because we love God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Giving to where we want to make friends</a:t>
            </a:r>
          </a:p>
          <a:p>
            <a:pPr marL="800100" lvl="2" indent="0">
              <a:buNone/>
            </a:pPr>
            <a:r>
              <a:rPr lang="en-AU" sz="3200" dirty="0"/>
              <a:t>Luke 16:9 – “And I say to you make friends of yourself by means of the mammon of unrighteousness that when it fails, they may receive you into the eternal dwelling.”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5472608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AU" dirty="0"/>
              <a:t>Giving to further kingdom purposes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AU" dirty="0"/>
              <a:t>Giving because it is our ministry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AU" dirty="0"/>
              <a:t>Giving as faithful stewards – faithful in little and faithful in much, much is given much is required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AU" dirty="0"/>
              <a:t>Giving to BREAK the spirit dimension of poverty – when one gives, many will be released into giving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AU" dirty="0"/>
              <a:t>Giving to accelerate God’s abundance – e.g. 5 loaves and 2 fishes</a:t>
            </a:r>
          </a:p>
        </p:txBody>
      </p:sp>
    </p:spTree>
    <p:extLst>
      <p:ext uri="{BB962C8B-B14F-4D97-AF65-F5344CB8AC3E}">
        <p14:creationId xmlns:p14="http://schemas.microsoft.com/office/powerpoint/2010/main" val="2500181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118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Century Gothic</vt:lpstr>
      <vt:lpstr>Office Theme</vt:lpstr>
      <vt:lpstr>Kingdom Giving 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60</cp:revision>
  <dcterms:created xsi:type="dcterms:W3CDTF">2014-04-01T16:35:38Z</dcterms:created>
  <dcterms:modified xsi:type="dcterms:W3CDTF">2017-03-26T02:10:48Z</dcterms:modified>
</cp:coreProperties>
</file>